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3.xml" ContentType="application/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media/image1.jpeg" ContentType="image/jpe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dt" idx="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9" name="PlaceHolder 5"/>
          <p:cNvSpPr>
            <a:spLocks noGrp="1"/>
          </p:cNvSpPr>
          <p:nvPr>
            <p:ph type="ft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0" name="PlaceHolder 6"/>
          <p:cNvSpPr>
            <a:spLocks noGrp="1"/>
          </p:cNvSpPr>
          <p:nvPr>
            <p:ph type="sldNum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07D1C330-7A97-4C59-8E0C-2F0EC064D009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CustomShape 20"/>
          <p:cNvSpPr/>
          <p:nvPr/>
        </p:nvSpPr>
        <p:spPr>
          <a:xfrm>
            <a:off x="666360" y="4616640"/>
            <a:ext cx="5335200" cy="4372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0" name="Rectangle 50" hidden="1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Rectangle 13" hidden="1"/>
          <p:cNvSpPr/>
          <p:nvPr/>
        </p:nvSpPr>
        <p:spPr>
          <a:xfrm>
            <a:off x="0" y="752040"/>
            <a:ext cx="12191040" cy="18396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" name="Rectangle 50" hidden="1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7760" cy="107064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" name="Slide Number Placeholder 5" hidden="1"/>
          <p:cNvSpPr/>
          <p:nvPr/>
        </p:nvSpPr>
        <p:spPr>
          <a:xfrm>
            <a:off x="11582280" y="6619680"/>
            <a:ext cx="471600" cy="237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445E8CFB-BE3C-410F-B955-F9748701E340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11940120" y="6649200"/>
            <a:ext cx="250560" cy="207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" name="Rectangle 50"/>
          <p:cNvSpPr/>
          <p:nvPr/>
        </p:nvSpPr>
        <p:spPr>
          <a:xfrm>
            <a:off x="0" y="674604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7" name="Rectangle 50"/>
          <p:cNvSpPr/>
          <p:nvPr/>
        </p:nvSpPr>
        <p:spPr>
          <a:xfrm>
            <a:off x="0" y="8280"/>
            <a:ext cx="1219104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5360" cy="80676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" name="" descr=""/>
          <p:cNvPicPr/>
          <p:nvPr/>
        </p:nvPicPr>
        <p:blipFill>
          <a:blip r:embed="rId5"/>
          <a:stretch/>
        </p:blipFill>
        <p:spPr>
          <a:xfrm>
            <a:off x="4442400" y="1325880"/>
            <a:ext cx="3294000" cy="3305160"/>
          </a:xfrm>
          <a:prstGeom prst="rect">
            <a:avLst/>
          </a:prstGeom>
          <a:ln w="0">
            <a:noFill/>
          </a:ln>
        </p:spPr>
      </p:pic>
      <p:pic>
        <p:nvPicPr>
          <p:cNvPr id="12" name="" descr=""/>
          <p:cNvPicPr/>
          <p:nvPr/>
        </p:nvPicPr>
        <p:blipFill>
          <a:blip r:embed="rId6"/>
          <a:stretch/>
        </p:blipFill>
        <p:spPr>
          <a:xfrm>
            <a:off x="0" y="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1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3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64D256AE-FAAA-4B61-91A0-F1B0AEABC455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dt" idx="1"/>
          </p:nvPr>
        </p:nvSpPr>
        <p:spPr>
          <a:xfrm>
            <a:off x="0" y="64969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96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98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5A6D7DEF-D65B-4254-97D5-DC40212D0CAC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dt" idx="2"/>
          </p:nvPr>
        </p:nvSpPr>
        <p:spPr>
          <a:xfrm>
            <a:off x="0" y="64969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42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44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ED64B411-0CBB-4369-B51E-BA2B23E0047A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TextBox 2"/>
          <p:cNvSpPr/>
          <p:nvPr/>
        </p:nvSpPr>
        <p:spPr>
          <a:xfrm>
            <a:off x="2190960" y="3271320"/>
            <a:ext cx="77209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hyperlink" Target="https://www.google.com/url?sa=i&amp;url=https://www.pngkey.com/maxpic/u2w7q8e6i1t4y3i1/&amp;psig=AOvVaw3EUu9hVQOUwBn1lRcJN_mw&amp;ust=1588671589481000&amp;source=images&amp;cd=vfe&amp;ved=0CAIQjRxqFwoTCOickoL1mekCFQAAAAAdAAAAABAF" TargetMode="Externa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9"/>
          <p:cNvSpPr/>
          <p:nvPr/>
        </p:nvSpPr>
        <p:spPr>
          <a:xfrm>
            <a:off x="688680" y="4222800"/>
            <a:ext cx="10968840" cy="114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Logging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228600" y="5257800"/>
            <a:ext cx="7235280" cy="1153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ctr">
            <a:noAutofit/>
          </a:bodyPr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Dr. Ball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400" cy="75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rial"/>
              </a:rPr>
              <a:t>Check on Learning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2080" cy="4942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1" name="Picture 4" descr="Download Image Transparent Animation Bouncy Question Mark ...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10519920" y="2201040"/>
            <a:ext cx="1479960" cy="3407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4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20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2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flt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2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Box 5"/>
          <p:cNvSpPr/>
          <p:nvPr/>
        </p:nvSpPr>
        <p:spPr>
          <a:xfrm>
            <a:off x="4252320" y="3292920"/>
            <a:ext cx="36860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Closing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TextBox 5"/>
          <p:cNvSpPr/>
          <p:nvPr/>
        </p:nvSpPr>
        <p:spPr>
          <a:xfrm>
            <a:off x="3848760" y="3292920"/>
            <a:ext cx="46612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Questions &amp;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435240" y="-105480"/>
            <a:ext cx="11318760" cy="81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Uses of Logging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435240" y="1796040"/>
            <a:ext cx="11101320" cy="424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Tracking events during runtime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1c1c1c"/>
                </a:solidFill>
                <a:latin typeface="Arial"/>
                <a:ea typeface="DejaVu Sans"/>
              </a:rPr>
              <a:t>Can be used for debugging purposes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Issue warnings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Report errors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3"/>
          <p:cNvSpPr/>
          <p:nvPr/>
        </p:nvSpPr>
        <p:spPr>
          <a:xfrm>
            <a:off x="435240" y="-141480"/>
            <a:ext cx="11318760" cy="81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Levels of Logging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CustomShape 6"/>
          <p:cNvSpPr/>
          <p:nvPr/>
        </p:nvSpPr>
        <p:spPr>
          <a:xfrm>
            <a:off x="435240" y="1796040"/>
            <a:ext cx="11101320" cy="424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In order from most to least severe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1c1c1c"/>
                </a:solidFill>
                <a:latin typeface="Arial"/>
                <a:ea typeface="DejaVu Sans"/>
              </a:rPr>
              <a:t>Critical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1c1c1c"/>
                </a:solidFill>
                <a:latin typeface="Arial"/>
                <a:ea typeface="DejaVu Sans"/>
              </a:rPr>
              <a:t>Error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1c1c1c"/>
                </a:solidFill>
                <a:latin typeface="Arial"/>
                <a:ea typeface="DejaVu Sans"/>
              </a:rPr>
              <a:t>Warning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1c1c1c"/>
                </a:solidFill>
                <a:latin typeface="Arial"/>
                <a:ea typeface="DejaVu Sans"/>
              </a:rPr>
              <a:t>Info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1c1c1c"/>
                </a:solidFill>
                <a:latin typeface="Arial"/>
                <a:ea typeface="DejaVu Sans"/>
              </a:rPr>
              <a:t>Debug</a:t>
            </a:r>
            <a:br>
              <a:rPr sz="1800"/>
            </a:br>
            <a:r>
              <a:rPr b="0" lang="en-US" sz="2200" spc="-1" strike="noStrike">
                <a:solidFill>
                  <a:srgbClr val="1c1c1c"/>
                </a:solidFill>
                <a:latin typeface="Arial"/>
                <a:ea typeface="DejaVu Sans"/>
              </a:rPr>
              <a:t> 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Default level is </a:t>
            </a:r>
            <a:r>
              <a:rPr b="1" i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WARNING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200" spc="-1" strike="noStrike">
                <a:solidFill>
                  <a:srgbClr val="1c1c1c"/>
                </a:solidFill>
                <a:latin typeface="Arial"/>
                <a:ea typeface="DejaVu Sans"/>
              </a:rPr>
              <a:t>All messages of "warning" level or higher will be tracked</a:t>
            </a:r>
            <a:endParaRPr b="0" lang="en-US" sz="2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5"/>
          <p:cNvSpPr/>
          <p:nvPr/>
        </p:nvSpPr>
        <p:spPr>
          <a:xfrm>
            <a:off x="435240" y="-141480"/>
            <a:ext cx="11318760" cy="81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Set up Logging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8"/>
          <p:cNvSpPr/>
          <p:nvPr/>
        </p:nvSpPr>
        <p:spPr>
          <a:xfrm>
            <a:off x="435240" y="1796040"/>
            <a:ext cx="11101320" cy="424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Import the module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Set the logger level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Create a new logger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import logging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logging.basicConfig(level=logging.DEBUG)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logger = logging.getLogger()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Setting the level to DEBUG will display all logging messages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7"/>
          <p:cNvSpPr/>
          <p:nvPr/>
        </p:nvSpPr>
        <p:spPr>
          <a:xfrm>
            <a:off x="435240" y="-105480"/>
            <a:ext cx="11318760" cy="81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Using Logging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CustomShape 10"/>
          <p:cNvSpPr/>
          <p:nvPr/>
        </p:nvSpPr>
        <p:spPr>
          <a:xfrm>
            <a:off x="435240" y="1796040"/>
            <a:ext cx="11101320" cy="424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logger.debug("This message will display.")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logger.warning("Danger! This message will self-destruct!")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logger.critical("We ran out of spam!!")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9"/>
          <p:cNvSpPr/>
          <p:nvPr/>
        </p:nvSpPr>
        <p:spPr>
          <a:xfrm>
            <a:off x="435240" y="-141480"/>
            <a:ext cx="11318760" cy="81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Creating a Log File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CustomShape 12"/>
          <p:cNvSpPr/>
          <p:nvPr/>
        </p:nvSpPr>
        <p:spPr>
          <a:xfrm>
            <a:off x="435240" y="1796040"/>
            <a:ext cx="11101320" cy="424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l</a:t>
            </a: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ogging.basicConfig(filename='logfile.log', level=logging.DEBUG)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Messages will go to a log file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1"/>
          <p:cNvSpPr/>
          <p:nvPr/>
        </p:nvSpPr>
        <p:spPr>
          <a:xfrm>
            <a:off x="435240" y="-69480"/>
            <a:ext cx="11318760" cy="815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Handlers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CustomShape 14"/>
          <p:cNvSpPr/>
          <p:nvPr/>
        </p:nvSpPr>
        <p:spPr>
          <a:xfrm>
            <a:off x="435240" y="1796040"/>
            <a:ext cx="11101320" cy="4244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Log output destination customization</a:t>
            </a:r>
            <a:br>
              <a:rPr sz="1800"/>
            </a:b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Most common handlers log to stdout and files</a:t>
            </a:r>
            <a:br>
              <a:rPr sz="1800"/>
            </a:b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 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Create the handlers first, then add to the logger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TextShape 1"/>
          <p:cNvSpPr/>
          <p:nvPr/>
        </p:nvSpPr>
        <p:spPr>
          <a:xfrm>
            <a:off x="609480" y="78480"/>
            <a:ext cx="10971360" cy="66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Adding Handlers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TextShape 2"/>
          <p:cNvSpPr/>
          <p:nvPr/>
        </p:nvSpPr>
        <p:spPr>
          <a:xfrm>
            <a:off x="609120" y="1604520"/>
            <a:ext cx="10971360" cy="397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 fontScale="79000"/>
          </a:bodyPr>
          <a:p>
            <a:pPr marL="396360" indent="-297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logging.basicConfig no longer needed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396360" indent="-297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set logger level instead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logger = logging.getLogger("my_logger")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logger.setLevel(logging.DEBUG)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fh = logging.FileHandler("logfile.log")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fh.setLevel(logging.WARNING)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sh = logging.StreamHandler()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sh.setLevel(logging.DEBUG)</a:t>
            </a:r>
            <a:br>
              <a:rPr sz="2600"/>
            </a:b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logger.addHandler(fh)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1c1c1c"/>
                </a:solidFill>
                <a:latin typeface="Arial"/>
                <a:ea typeface="DejaVu Sans"/>
              </a:rPr>
              <a:t>logger.addHandler(sh)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TextShape 4"/>
          <p:cNvSpPr/>
          <p:nvPr/>
        </p:nvSpPr>
        <p:spPr>
          <a:xfrm>
            <a:off x="609480" y="78480"/>
            <a:ext cx="10971360" cy="669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sp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Format the Output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TextShape 3"/>
          <p:cNvSpPr/>
          <p:nvPr/>
        </p:nvSpPr>
        <p:spPr>
          <a:xfrm>
            <a:off x="609120" y="1604520"/>
            <a:ext cx="10971360" cy="3976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Create a formatter to specify output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formatter = logging.Formatter('%(asctime)s - %(name)s - %(levelname)s - %(message)s')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Add the formatter to the handlers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fh.setFormatter(formatter)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sh.setFormatter(formatter)</a:t>
            </a:r>
            <a:endParaRPr b="0" lang="en-US" sz="2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D0DBA1F51DED4C8946A9A62D635EB0" ma:contentTypeVersion="4" ma:contentTypeDescription="Create a new document." ma:contentTypeScope="" ma:versionID="55e6f6f3385cd15f675eebf012e275b6">
  <xsd:schema xmlns:xsd="http://www.w3.org/2001/XMLSchema" xmlns:xs="http://www.w3.org/2001/XMLSchema" xmlns:p="http://schemas.microsoft.com/office/2006/metadata/properties" xmlns:ns2="e39bc825-5f20-4386-af62-c32cc36505b5" xmlns:ns3="6b277826-c095-4b64-9376-28890faaa124" targetNamespace="http://schemas.microsoft.com/office/2006/metadata/properties" ma:root="true" ma:fieldsID="c5e469616ca3f91eaca28ed43ed2cfbf" ns2:_="" ns3:_="">
    <xsd:import namespace="e39bc825-5f20-4386-af62-c32cc36505b5"/>
    <xsd:import namespace="6b277826-c095-4b64-9376-28890faaa1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9bc825-5f20-4386-af62-c32cc36505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277826-c095-4b64-9376-28890faaa12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277826-c095-4b64-9376-28890faaa124">
      <UserInfo>
        <DisplayName>Romain, Kendra R MAJ USARMY SIGNAL SCHL (USA)</DisplayName>
        <AccountId>17</AccountId>
        <AccountType/>
      </UserInfo>
      <UserInfo>
        <DisplayName>Garcia, Alisha M MAJ USARMY SIGNAL SCHL (USA)</DisplayName>
        <AccountId>18</AccountId>
        <AccountType/>
      </UserInfo>
      <UserInfo>
        <DisplayName>Graves, Jeffery K CIV USARMY SIGNAL SCHL (USA)</DisplayName>
        <AccountId>19</AccountId>
        <AccountType/>
      </UserInfo>
      <UserInfo>
        <DisplayName>Berry, Michael J CIV USARMY SIGNAL SCHL (USA)</DisplayName>
        <AccountId>13</AccountId>
        <AccountType/>
      </UserInfo>
      <UserInfo>
        <DisplayName>Henry, James P CW5 USARMY SIGNAL SCHL (USA)</DisplayName>
        <AccountId>20</AccountId>
        <AccountType/>
      </UserInfo>
      <UserInfo>
        <DisplayName>Root, Brian H MAJ USARMY SIGNAL SCHL (USA)</DisplayName>
        <AccountId>21</AccountId>
        <AccountType/>
      </UserInfo>
      <UserInfo>
        <DisplayName>Becker, Andrew D CPT USARMY SIGNAL SCHL (USA)</DisplayName>
        <AccountId>22</AccountId>
        <AccountType/>
      </UserInfo>
      <UserInfo>
        <DisplayName>Jones, Ernest B CIV USARMY SIGNAL SCHL (USA)</DisplayName>
        <AccountId>14</AccountId>
        <AccountType/>
      </UserInfo>
      <UserInfo>
        <DisplayName>Williamson, Garrett J CIV USARMY CYBER COE (USA)</DisplayName>
        <AccountId>23</AccountId>
        <AccountType/>
      </UserInfo>
      <UserInfo>
        <DisplayName>Hardy, Paul E SFC USARMY CYBER COE (USA)</DisplayName>
        <AccountId>24</AccountId>
        <AccountType/>
      </UserInfo>
      <UserInfo>
        <DisplayName>Price, Lakeisha R CTR USARMY SIGNAL SCHL (USA)</DisplayName>
        <AccountId>25</AccountId>
        <AccountType/>
      </UserInfo>
      <UserInfo>
        <DisplayName>Leonard, Shawn P CIV USARMY SIGNAL SCHL (USA)</DisplayName>
        <AccountId>26</AccountId>
        <AccountType/>
      </UserInfo>
      <UserInfo>
        <DisplayName>Yelverton, Sandra L CIV USARMY SIGNAL SCHL (USA)</DisplayName>
        <AccountId>27</AccountId>
        <AccountType/>
      </UserInfo>
      <UserInfo>
        <DisplayName>Rainge, Charles B Jr CIV USARMY SIGNAL SCHL (USA)</DisplayName>
        <AccountId>28</AccountId>
        <AccountType/>
      </UserInfo>
      <UserInfo>
        <DisplayName>Kozlowski, Derrick R CPT USARMY SOCOM (USA)</DisplayName>
        <AccountId>29</AccountId>
        <AccountType/>
      </UserInfo>
      <UserInfo>
        <DisplayName>Gladden, Jordan R CW3 USARMY CYBER COE (USA)</DisplayName>
        <AccountId>15</AccountId>
        <AccountType/>
      </UserInfo>
      <UserInfo>
        <DisplayName>Kotanko, Joel A MAJ USARMY SIGNAL SCHL (USA)</DisplayName>
        <AccountId>10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A9E61E9F-9AA9-42EF-86F0-A2EC82A80F71}">
  <ds:schemaRefs>
    <ds:schemaRef ds:uri="6b277826-c095-4b64-9376-28890faaa124"/>
    <ds:schemaRef ds:uri="e39bc825-5f20-4386-af62-c32cc36505b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B733C34-1579-4131-9A68-6F1A8839A2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77D44A-CAF3-4499-A085-AEDB4567348F}">
  <ds:schemaRefs>
    <ds:schemaRef ds:uri="6b277826-c095-4b64-9376-28890faaa124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377</TotalTime>
  <Application>LibreOffice/7.5.1.2$Windows_X86_64 LibreOffice_project/fcbaee479e84c6cd81291587d2ee68cba099e129</Application>
  <AppVersion>15.0000</AppVersion>
  <Words>12</Words>
  <Paragraphs>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2023-04-12T14:53:53Z</dcterms:created>
  <dc:creator>Hardy, Paul E SFC</dc:creator>
  <dc:description/>
  <dc:language>en-US</dc:language>
  <cp:lastModifiedBy/>
  <dcterms:modified xsi:type="dcterms:W3CDTF">2024-05-02T16:44:58Z</dcterms:modified>
  <cp:revision>11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0x01010090D0DBA1F51DED4C8946A9A62D635EB0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